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entreediscount.com/?gclid=CPKCu5vog7cCFccw4AodOCUAUw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A la papeterie: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447800"/>
            <a:ext cx="8785539" cy="45243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You are </a:t>
            </a:r>
            <a:r>
              <a:rPr lang="fr-FR" sz="2400" dirty="0" err="1" smtClean="0">
                <a:latin typeface="Kristen ITC" pitchFamily="66" charset="0"/>
              </a:rPr>
              <a:t>going</a:t>
            </a:r>
            <a:r>
              <a:rPr lang="fr-FR" sz="2400" dirty="0" smtClean="0">
                <a:latin typeface="Kristen ITC" pitchFamily="66" charset="0"/>
              </a:rPr>
              <a:t> to </a:t>
            </a:r>
            <a:r>
              <a:rPr lang="fr-FR" sz="2400" dirty="0" err="1" smtClean="0">
                <a:latin typeface="Kristen ITC" pitchFamily="66" charset="0"/>
              </a:rPr>
              <a:t>take</a:t>
            </a:r>
            <a:r>
              <a:rPr lang="fr-FR" sz="2400" dirty="0" smtClean="0">
                <a:latin typeface="Kristen ITC" pitchFamily="66" charset="0"/>
              </a:rPr>
              <a:t> part in an exchange program and </a:t>
            </a:r>
            <a:r>
              <a:rPr lang="fr-FR" sz="2400" dirty="0" err="1" smtClean="0">
                <a:latin typeface="Kristen ITC" pitchFamily="66" charset="0"/>
              </a:rPr>
              <a:t>spend</a:t>
            </a:r>
            <a:r>
              <a:rPr lang="fr-FR" sz="2400" dirty="0" smtClean="0">
                <a:latin typeface="Kristen ITC" pitchFamily="66" charset="0"/>
              </a:rPr>
              <a:t> a </a:t>
            </a:r>
            <a:r>
              <a:rPr lang="fr-FR" sz="2400" dirty="0" err="1" smtClean="0">
                <a:latin typeface="Kristen ITC" pitchFamily="66" charset="0"/>
              </a:rPr>
              <a:t>semester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abroad</a:t>
            </a:r>
            <a:r>
              <a:rPr lang="fr-FR" sz="2400" dirty="0" smtClean="0">
                <a:latin typeface="Kristen ITC" pitchFamily="66" charset="0"/>
              </a:rPr>
              <a:t> in a French </a:t>
            </a:r>
            <a:r>
              <a:rPr lang="fr-FR" sz="2400" dirty="0" err="1" smtClean="0">
                <a:latin typeface="Kristen ITC" pitchFamily="66" charset="0"/>
              </a:rPr>
              <a:t>school</a:t>
            </a:r>
            <a:r>
              <a:rPr lang="fr-FR" sz="2400" dirty="0" smtClean="0">
                <a:latin typeface="Kristen ITC" pitchFamily="66" charset="0"/>
              </a:rPr>
              <a:t>.  </a:t>
            </a:r>
            <a:r>
              <a:rPr lang="fr-FR" sz="2400" dirty="0" smtClean="0">
                <a:latin typeface="Kristen ITC" pitchFamily="66" charset="0"/>
                <a:hlinkClick r:id="rId2"/>
              </a:rPr>
              <a:t>You are </a:t>
            </a:r>
            <a:r>
              <a:rPr lang="fr-FR" sz="2400" dirty="0" err="1" smtClean="0">
                <a:latin typeface="Kristen ITC" pitchFamily="66" charset="0"/>
                <a:hlinkClick r:id="rId2"/>
              </a:rPr>
              <a:t>going</a:t>
            </a:r>
            <a:r>
              <a:rPr lang="fr-FR" sz="2400" dirty="0" smtClean="0">
                <a:latin typeface="Kristen ITC" pitchFamily="66" charset="0"/>
                <a:hlinkClick r:id="rId2"/>
              </a:rPr>
              <a:t> to </a:t>
            </a:r>
            <a:r>
              <a:rPr lang="fr-FR" sz="2400" dirty="0" err="1" smtClean="0">
                <a:latin typeface="Kristen ITC" pitchFamily="66" charset="0"/>
                <a:hlinkClick r:id="rId2"/>
              </a:rPr>
              <a:t>order</a:t>
            </a:r>
            <a:r>
              <a:rPr lang="fr-FR" sz="2400" dirty="0" smtClean="0">
                <a:latin typeface="Kristen ITC" pitchFamily="66" charset="0"/>
                <a:hlinkClick r:id="rId2"/>
              </a:rPr>
              <a:t> </a:t>
            </a:r>
            <a:r>
              <a:rPr lang="fr-FR" sz="2400" dirty="0" err="1" smtClean="0">
                <a:latin typeface="Kristen ITC" pitchFamily="66" charset="0"/>
                <a:hlinkClick r:id="rId2"/>
              </a:rPr>
              <a:t>your</a:t>
            </a:r>
            <a:r>
              <a:rPr lang="fr-FR" sz="2400" dirty="0" smtClean="0">
                <a:latin typeface="Kristen ITC" pitchFamily="66" charset="0"/>
                <a:hlinkClick r:id="rId2"/>
              </a:rPr>
              <a:t> </a:t>
            </a:r>
            <a:r>
              <a:rPr lang="fr-FR" sz="2400" dirty="0" err="1" smtClean="0">
                <a:latin typeface="Kristen ITC" pitchFamily="66" charset="0"/>
                <a:hlinkClick r:id="rId2"/>
              </a:rPr>
              <a:t>school</a:t>
            </a:r>
            <a:r>
              <a:rPr lang="fr-FR" sz="2400" dirty="0" smtClean="0">
                <a:latin typeface="Kristen ITC" pitchFamily="66" charset="0"/>
                <a:hlinkClick r:id="rId2"/>
              </a:rPr>
              <a:t> supplies online and have </a:t>
            </a:r>
            <a:r>
              <a:rPr lang="fr-FR" sz="2400" dirty="0" err="1" smtClean="0">
                <a:latin typeface="Kristen ITC" pitchFamily="66" charset="0"/>
                <a:hlinkClick r:id="rId2"/>
              </a:rPr>
              <a:t>them</a:t>
            </a:r>
            <a:r>
              <a:rPr lang="fr-FR" sz="2400" dirty="0" smtClean="0">
                <a:latin typeface="Kristen ITC" pitchFamily="66" charset="0"/>
                <a:hlinkClick r:id="rId2"/>
              </a:rPr>
              <a:t> </a:t>
            </a:r>
            <a:r>
              <a:rPr lang="fr-FR" sz="2400" dirty="0" err="1" smtClean="0">
                <a:latin typeface="Kristen ITC" pitchFamily="66" charset="0"/>
                <a:hlinkClick r:id="rId2"/>
              </a:rPr>
              <a:t>shipped</a:t>
            </a:r>
            <a:r>
              <a:rPr lang="fr-FR" sz="2400" dirty="0" smtClean="0">
                <a:latin typeface="Kristen ITC" pitchFamily="66" charset="0"/>
                <a:hlinkClick r:id="rId2"/>
              </a:rPr>
              <a:t> to </a:t>
            </a:r>
            <a:r>
              <a:rPr lang="fr-FR" sz="2400" dirty="0" err="1" smtClean="0">
                <a:latin typeface="Kristen ITC" pitchFamily="66" charset="0"/>
                <a:hlinkClick r:id="rId2"/>
              </a:rPr>
              <a:t>your</a:t>
            </a:r>
            <a:r>
              <a:rPr lang="fr-FR" sz="2400" dirty="0" smtClean="0">
                <a:latin typeface="Kristen ITC" pitchFamily="66" charset="0"/>
                <a:hlinkClick r:id="rId2"/>
              </a:rPr>
              <a:t> host </a:t>
            </a:r>
            <a:r>
              <a:rPr lang="fr-FR" sz="2400" dirty="0" err="1" smtClean="0">
                <a:latin typeface="Kristen ITC" pitchFamily="66" charset="0"/>
                <a:hlinkClick r:id="rId2"/>
              </a:rPr>
              <a:t>family’s</a:t>
            </a:r>
            <a:r>
              <a:rPr lang="fr-FR" sz="2400" dirty="0" smtClean="0">
                <a:latin typeface="Kristen ITC" pitchFamily="66" charset="0"/>
                <a:hlinkClick r:id="rId2"/>
              </a:rPr>
              <a:t> house</a:t>
            </a:r>
            <a:r>
              <a:rPr lang="fr-FR" sz="2400" dirty="0" smtClean="0">
                <a:latin typeface="Kristen ITC" pitchFamily="66" charset="0"/>
              </a:rPr>
              <a:t>.  You have </a:t>
            </a:r>
            <a:r>
              <a:rPr lang="fr-FR" sz="2400" dirty="0" err="1" smtClean="0">
                <a:latin typeface="Kristen ITC" pitchFamily="66" charset="0"/>
              </a:rPr>
              <a:t>asked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your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partner</a:t>
            </a:r>
            <a:r>
              <a:rPr lang="fr-FR" sz="2400" dirty="0" smtClean="0">
                <a:latin typeface="Kristen ITC" pitchFamily="66" charset="0"/>
              </a:rPr>
              <a:t> to help </a:t>
            </a:r>
            <a:r>
              <a:rPr lang="fr-FR" sz="2400" dirty="0" err="1" smtClean="0">
                <a:latin typeface="Kristen ITC" pitchFamily="66" charset="0"/>
              </a:rPr>
              <a:t>you</a:t>
            </a:r>
            <a:r>
              <a:rPr lang="fr-FR" sz="2400" dirty="0" smtClean="0">
                <a:latin typeface="Kristen ITC" pitchFamily="66" charset="0"/>
              </a:rPr>
              <a:t> shop and </a:t>
            </a:r>
            <a:r>
              <a:rPr lang="fr-FR" sz="2400" dirty="0" err="1" smtClean="0">
                <a:latin typeface="Kristen ITC" pitchFamily="66" charset="0"/>
              </a:rPr>
              <a:t>decide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what</a:t>
            </a:r>
            <a:r>
              <a:rPr lang="fr-FR" sz="2400" dirty="0" smtClean="0">
                <a:latin typeface="Kristen ITC" pitchFamily="66" charset="0"/>
              </a:rPr>
              <a:t> to </a:t>
            </a:r>
            <a:r>
              <a:rPr lang="fr-FR" sz="2400" dirty="0" err="1" smtClean="0">
                <a:latin typeface="Kristen ITC" pitchFamily="66" charset="0"/>
              </a:rPr>
              <a:t>buy</a:t>
            </a:r>
            <a:r>
              <a:rPr lang="fr-FR" sz="2400" dirty="0" smtClean="0">
                <a:latin typeface="Kristen ITC" pitchFamily="66" charset="0"/>
              </a:rPr>
              <a:t>.</a:t>
            </a:r>
          </a:p>
          <a:p>
            <a:pPr algn="ctr"/>
            <a:endParaRPr lang="fr-FR" sz="2400" dirty="0">
              <a:latin typeface="Kristen ITC" pitchFamily="66" charset="0"/>
            </a:endParaRPr>
          </a:p>
          <a:p>
            <a:pPr algn="ctr"/>
            <a:r>
              <a:rPr lang="fr-FR" sz="2400" dirty="0" err="1" smtClean="0">
                <a:latin typeface="Kristen ITC" pitchFamily="66" charset="0"/>
              </a:rPr>
              <a:t>Browse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through</a:t>
            </a:r>
            <a:r>
              <a:rPr lang="fr-FR" sz="2400" dirty="0" smtClean="0">
                <a:latin typeface="Kristen ITC" pitchFamily="66" charset="0"/>
              </a:rPr>
              <a:t> the online store and </a:t>
            </a:r>
            <a:r>
              <a:rPr lang="fr-FR" sz="2400" dirty="0" err="1" smtClean="0">
                <a:latin typeface="Kristen ITC" pitchFamily="66" charset="0"/>
              </a:rPr>
              <a:t>choose</a:t>
            </a:r>
            <a:r>
              <a:rPr lang="fr-FR" sz="2400" dirty="0" smtClean="0">
                <a:latin typeface="Kristen ITC" pitchFamily="66" charset="0"/>
              </a:rPr>
              <a:t> the items </a:t>
            </a:r>
            <a:r>
              <a:rPr lang="fr-FR" sz="2400" dirty="0" err="1" smtClean="0">
                <a:latin typeface="Kristen ITC" pitchFamily="66" charset="0"/>
              </a:rPr>
              <a:t>you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think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you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will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need</a:t>
            </a:r>
            <a:r>
              <a:rPr lang="fr-FR" sz="2400" dirty="0" smtClean="0">
                <a:latin typeface="Kristen ITC" pitchFamily="66" charset="0"/>
              </a:rPr>
              <a:t>.  Copy and </a:t>
            </a:r>
            <a:r>
              <a:rPr lang="fr-FR" sz="2400" dirty="0" err="1" smtClean="0">
                <a:latin typeface="Kristen ITC" pitchFamily="66" charset="0"/>
              </a:rPr>
              <a:t>paste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each</a:t>
            </a:r>
            <a:r>
              <a:rPr lang="fr-FR" sz="2400" dirty="0" smtClean="0">
                <a:latin typeface="Kristen ITC" pitchFamily="66" charset="0"/>
              </a:rPr>
              <a:t> item </a:t>
            </a:r>
            <a:r>
              <a:rPr lang="fr-FR" sz="2400" dirty="0" err="1" smtClean="0">
                <a:latin typeface="Kristen ITC" pitchFamily="66" charset="0"/>
              </a:rPr>
              <a:t>into</a:t>
            </a:r>
            <a:r>
              <a:rPr lang="fr-FR" sz="2400" dirty="0" smtClean="0">
                <a:latin typeface="Kristen ITC" pitchFamily="66" charset="0"/>
              </a:rPr>
              <a:t> a </a:t>
            </a:r>
            <a:r>
              <a:rPr lang="fr-FR" sz="2400" dirty="0" err="1" smtClean="0">
                <a:latin typeface="Kristen ITC" pitchFamily="66" charset="0"/>
              </a:rPr>
              <a:t>word</a:t>
            </a:r>
            <a:r>
              <a:rPr lang="fr-FR" sz="2400" dirty="0" smtClean="0">
                <a:latin typeface="Kristen ITC" pitchFamily="66" charset="0"/>
              </a:rPr>
              <a:t> document to </a:t>
            </a:r>
            <a:r>
              <a:rPr lang="fr-FR" sz="2400" dirty="0" err="1" smtClean="0">
                <a:latin typeface="Kristen ITC" pitchFamily="66" charset="0"/>
              </a:rPr>
              <a:t>keep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track</a:t>
            </a:r>
            <a:r>
              <a:rPr lang="fr-FR" sz="2400" dirty="0" smtClean="0">
                <a:latin typeface="Kristen ITC" pitchFamily="66" charset="0"/>
              </a:rPr>
              <a:t>.  Be sure to </a:t>
            </a:r>
            <a:r>
              <a:rPr lang="fr-FR" sz="2400" dirty="0" err="1" smtClean="0">
                <a:latin typeface="Kristen ITC" pitchFamily="66" charset="0"/>
              </a:rPr>
              <a:t>include</a:t>
            </a:r>
            <a:r>
              <a:rPr lang="fr-FR" sz="2400" dirty="0" smtClean="0">
                <a:latin typeface="Kristen ITC" pitchFamily="66" charset="0"/>
              </a:rPr>
              <a:t> the </a:t>
            </a:r>
            <a:r>
              <a:rPr lang="fr-FR" sz="2400" dirty="0" err="1" smtClean="0">
                <a:latin typeface="Kristen ITC" pitchFamily="66" charset="0"/>
              </a:rPr>
              <a:t>price</a:t>
            </a:r>
            <a:r>
              <a:rPr lang="fr-FR" sz="2400" dirty="0" smtClean="0">
                <a:latin typeface="Kristen ITC" pitchFamily="66" charset="0"/>
              </a:rPr>
              <a:t> and how </a:t>
            </a:r>
            <a:r>
              <a:rPr lang="fr-FR" sz="2400" dirty="0" err="1" smtClean="0">
                <a:latin typeface="Kristen ITC" pitchFamily="66" charset="0"/>
              </a:rPr>
              <a:t>many</a:t>
            </a:r>
            <a:r>
              <a:rPr lang="fr-FR" sz="2400" dirty="0" smtClean="0">
                <a:latin typeface="Kristen ITC" pitchFamily="66" charset="0"/>
              </a:rPr>
              <a:t> of </a:t>
            </a:r>
            <a:r>
              <a:rPr lang="fr-FR" sz="2400" dirty="0" err="1" smtClean="0">
                <a:latin typeface="Kristen ITC" pitchFamily="66" charset="0"/>
              </a:rPr>
              <a:t>each</a:t>
            </a:r>
            <a:r>
              <a:rPr lang="fr-FR" sz="2400" dirty="0" smtClean="0">
                <a:latin typeface="Kristen ITC" pitchFamily="66" charset="0"/>
              </a:rPr>
              <a:t> item </a:t>
            </a:r>
            <a:r>
              <a:rPr lang="fr-FR" sz="2400" dirty="0" err="1" smtClean="0">
                <a:latin typeface="Kristen ITC" pitchFamily="66" charset="0"/>
              </a:rPr>
              <a:t>you</a:t>
            </a:r>
            <a:r>
              <a:rPr lang="fr-FR" sz="2400" dirty="0" smtClean="0">
                <a:latin typeface="Kristen ITC" pitchFamily="66" charset="0"/>
              </a:rPr>
              <a:t> plan to </a:t>
            </a:r>
            <a:r>
              <a:rPr lang="fr-FR" sz="2400" dirty="0" err="1" smtClean="0">
                <a:latin typeface="Kristen ITC" pitchFamily="66" charset="0"/>
              </a:rPr>
              <a:t>purchase</a:t>
            </a:r>
            <a:r>
              <a:rPr lang="fr-FR" sz="2400" dirty="0" smtClean="0">
                <a:latin typeface="Kristen ITC" pitchFamily="66" charset="0"/>
              </a:rPr>
              <a:t>.  </a:t>
            </a:r>
            <a:r>
              <a:rPr lang="fr-FR" sz="2400" dirty="0" err="1" smtClean="0">
                <a:latin typeface="Kristen ITC" pitchFamily="66" charset="0"/>
              </a:rPr>
              <a:t>When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finished</a:t>
            </a:r>
            <a:r>
              <a:rPr lang="fr-FR" sz="2400" dirty="0" smtClean="0">
                <a:latin typeface="Kristen ITC" pitchFamily="66" charset="0"/>
              </a:rPr>
              <a:t>, </a:t>
            </a:r>
            <a:r>
              <a:rPr lang="fr-FR" sz="2400" dirty="0" err="1" smtClean="0">
                <a:latin typeface="Kristen ITC" pitchFamily="66" charset="0"/>
              </a:rPr>
              <a:t>please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write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your</a:t>
            </a:r>
            <a:r>
              <a:rPr lang="fr-FR" sz="2400" dirty="0" smtClean="0">
                <a:latin typeface="Kristen ITC" pitchFamily="66" charset="0"/>
              </a:rPr>
              <a:t> grand total </a:t>
            </a:r>
            <a:r>
              <a:rPr lang="fr-FR" sz="2400" dirty="0" err="1" smtClean="0">
                <a:latin typeface="Kristen ITC" pitchFamily="66" charset="0"/>
              </a:rPr>
              <a:t>at</a:t>
            </a:r>
            <a:r>
              <a:rPr lang="fr-FR" sz="2400" dirty="0" smtClean="0">
                <a:latin typeface="Kristen ITC" pitchFamily="66" charset="0"/>
              </a:rPr>
              <a:t> the </a:t>
            </a:r>
            <a:r>
              <a:rPr lang="fr-FR" sz="2400" dirty="0" err="1" smtClean="0">
                <a:latin typeface="Kristen ITC" pitchFamily="66" charset="0"/>
              </a:rPr>
              <a:t>bottom</a:t>
            </a:r>
            <a:r>
              <a:rPr lang="fr-FR" sz="2400" dirty="0" smtClean="0">
                <a:latin typeface="Kristen ITC" pitchFamily="66" charset="0"/>
              </a:rPr>
              <a:t>, in </a:t>
            </a:r>
            <a:r>
              <a:rPr lang="fr-FR" sz="2400" dirty="0" err="1" smtClean="0">
                <a:latin typeface="Kristen ITC" pitchFamily="66" charset="0"/>
              </a:rPr>
              <a:t>both</a:t>
            </a:r>
            <a:r>
              <a:rPr lang="fr-FR" sz="2400" dirty="0" smtClean="0">
                <a:latin typeface="Kristen ITC" pitchFamily="66" charset="0"/>
              </a:rPr>
              <a:t> Euros and American dollars.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6239</TotalTime>
  <Words>122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114</cp:revision>
  <dcterms:created xsi:type="dcterms:W3CDTF">2011-09-14T23:22:57Z</dcterms:created>
  <dcterms:modified xsi:type="dcterms:W3CDTF">2013-05-07T10:58:54Z</dcterms:modified>
</cp:coreProperties>
</file>